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8" d="100"/>
          <a:sy n="18" d="100"/>
        </p:scale>
        <p:origin x="1435" y="96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8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2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47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52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1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18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3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42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8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5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64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33288-D822-4CE2-A9EA-274FA729CD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1A860-8EF8-42CB-A2B6-9A9C1C93B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25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BECA2782-3279-4393-B72F-9B7070C59F81}"/>
              </a:ext>
            </a:extLst>
          </p:cNvPr>
          <p:cNvGrpSpPr/>
          <p:nvPr/>
        </p:nvGrpSpPr>
        <p:grpSpPr>
          <a:xfrm>
            <a:off x="348343" y="304800"/>
            <a:ext cx="42628455" cy="32308800"/>
            <a:chOff x="348343" y="304800"/>
            <a:chExt cx="42628455" cy="3230880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606AB7E-648C-4619-A24C-383144688473}"/>
                </a:ext>
              </a:extLst>
            </p:cNvPr>
            <p:cNvGrpSpPr/>
            <p:nvPr/>
          </p:nvGrpSpPr>
          <p:grpSpPr>
            <a:xfrm>
              <a:off x="6705599" y="304800"/>
              <a:ext cx="28651201" cy="3962400"/>
              <a:chOff x="6705599" y="304800"/>
              <a:chExt cx="28651201" cy="39624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E642912-8E23-4FCF-9ED6-A4111C629469}"/>
                  </a:ext>
                </a:extLst>
              </p:cNvPr>
              <p:cNvSpPr/>
              <p:nvPr/>
            </p:nvSpPr>
            <p:spPr>
              <a:xfrm>
                <a:off x="6705599" y="304800"/>
                <a:ext cx="28651201" cy="396240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E4B854B-E340-4CDD-8293-A7ECB4F175A7}"/>
                  </a:ext>
                </a:extLst>
              </p:cNvPr>
              <p:cNvSpPr txBox="1"/>
              <p:nvPr/>
            </p:nvSpPr>
            <p:spPr>
              <a:xfrm>
                <a:off x="10341428" y="1172757"/>
                <a:ext cx="23208343" cy="2400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5000" b="1" dirty="0"/>
                  <a:t>Title</a:t>
                </a: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D5F8A40-C0F7-4DB5-817F-56ADA33B622A}"/>
                </a:ext>
              </a:extLst>
            </p:cNvPr>
            <p:cNvGrpSpPr/>
            <p:nvPr/>
          </p:nvGrpSpPr>
          <p:grpSpPr>
            <a:xfrm>
              <a:off x="348343" y="348343"/>
              <a:ext cx="5486400" cy="5306828"/>
              <a:chOff x="348343" y="348343"/>
              <a:chExt cx="5486400" cy="530682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A83D537-9A90-423C-819F-456C25DDA646}"/>
                  </a:ext>
                </a:extLst>
              </p:cNvPr>
              <p:cNvSpPr/>
              <p:nvPr/>
            </p:nvSpPr>
            <p:spPr>
              <a:xfrm>
                <a:off x="348343" y="348343"/>
                <a:ext cx="5486400" cy="530682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BDDD455-31CF-4696-8C03-5BF97E2D41E8}"/>
                  </a:ext>
                </a:extLst>
              </p:cNvPr>
              <p:cNvSpPr txBox="1"/>
              <p:nvPr/>
            </p:nvSpPr>
            <p:spPr>
              <a:xfrm>
                <a:off x="1045029" y="480260"/>
                <a:ext cx="4789714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0" b="1" dirty="0"/>
                  <a:t>School Logo</a:t>
                </a: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8CF2790E-380D-469E-A673-62E293DDE271}"/>
                </a:ext>
              </a:extLst>
            </p:cNvPr>
            <p:cNvGrpSpPr/>
            <p:nvPr/>
          </p:nvGrpSpPr>
          <p:grpSpPr>
            <a:xfrm>
              <a:off x="37054971" y="348342"/>
              <a:ext cx="5791200" cy="5306827"/>
              <a:chOff x="37054971" y="348342"/>
              <a:chExt cx="5791200" cy="5306827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9FD80D7-D044-4A71-97D5-2CD07F6E8780}"/>
                  </a:ext>
                </a:extLst>
              </p:cNvPr>
              <p:cNvSpPr/>
              <p:nvPr/>
            </p:nvSpPr>
            <p:spPr>
              <a:xfrm>
                <a:off x="37054971" y="348342"/>
                <a:ext cx="5791200" cy="530682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EEDBEE-7C51-46E3-9CA5-02A91AA17885}"/>
                  </a:ext>
                </a:extLst>
              </p:cNvPr>
              <p:cNvSpPr txBox="1"/>
              <p:nvPr/>
            </p:nvSpPr>
            <p:spPr>
              <a:xfrm>
                <a:off x="37795201" y="480260"/>
                <a:ext cx="4484913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0" b="1" dirty="0"/>
                  <a:t>MESA Logo</a:t>
                </a: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E094BEAA-0BED-4A8E-8762-96D65F48BB90}"/>
                </a:ext>
              </a:extLst>
            </p:cNvPr>
            <p:cNvGrpSpPr/>
            <p:nvPr/>
          </p:nvGrpSpPr>
          <p:grpSpPr>
            <a:xfrm>
              <a:off x="6705599" y="4789714"/>
              <a:ext cx="28651201" cy="2220686"/>
              <a:chOff x="6705599" y="4789714"/>
              <a:chExt cx="28651201" cy="222068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F224785-AD3E-4AE8-933E-BD9C5BFD4482}"/>
                  </a:ext>
                </a:extLst>
              </p:cNvPr>
              <p:cNvSpPr/>
              <p:nvPr/>
            </p:nvSpPr>
            <p:spPr>
              <a:xfrm>
                <a:off x="6705599" y="4789714"/>
                <a:ext cx="28651201" cy="222068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C1ABBFD-7ABA-4AC1-80E9-8516E89682A8}"/>
                  </a:ext>
                </a:extLst>
              </p:cNvPr>
              <p:cNvSpPr txBox="1"/>
              <p:nvPr/>
            </p:nvSpPr>
            <p:spPr>
              <a:xfrm>
                <a:off x="7141029" y="5135157"/>
                <a:ext cx="27301371" cy="1785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0" b="1" dirty="0"/>
                  <a:t>Student Names and School Name</a:t>
                </a: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F1E7DA76-6672-4D0C-97C1-F6E41A52A732}"/>
                </a:ext>
              </a:extLst>
            </p:cNvPr>
            <p:cNvGrpSpPr/>
            <p:nvPr/>
          </p:nvGrpSpPr>
          <p:grpSpPr>
            <a:xfrm>
              <a:off x="348343" y="7750629"/>
              <a:ext cx="8316686" cy="3962400"/>
              <a:chOff x="348343" y="7750629"/>
              <a:chExt cx="8316686" cy="3962400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120FEE4-01A6-457C-9AE0-66B94E7D5E3B}"/>
                  </a:ext>
                </a:extLst>
              </p:cNvPr>
              <p:cNvSpPr/>
              <p:nvPr/>
            </p:nvSpPr>
            <p:spPr>
              <a:xfrm>
                <a:off x="348343" y="7750629"/>
                <a:ext cx="8316686" cy="396240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8BA82DD-68B0-4B45-B199-0A412098CF43}"/>
                  </a:ext>
                </a:extLst>
              </p:cNvPr>
              <p:cNvSpPr txBox="1"/>
              <p:nvPr/>
            </p:nvSpPr>
            <p:spPr>
              <a:xfrm>
                <a:off x="1132114" y="8235154"/>
                <a:ext cx="7097485" cy="3477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0" b="1" dirty="0"/>
                  <a:t>Problem Statement</a:t>
                </a:r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F55D947-2BBF-4593-8E6F-AC982810E42F}"/>
                </a:ext>
              </a:extLst>
            </p:cNvPr>
            <p:cNvGrpSpPr/>
            <p:nvPr/>
          </p:nvGrpSpPr>
          <p:grpSpPr>
            <a:xfrm>
              <a:off x="348343" y="12279086"/>
              <a:ext cx="8316686" cy="11059885"/>
              <a:chOff x="348343" y="12279086"/>
              <a:chExt cx="8316686" cy="11059885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1165BBB-06E0-47C9-AFAD-F3D42D7BB442}"/>
                  </a:ext>
                </a:extLst>
              </p:cNvPr>
              <p:cNvSpPr/>
              <p:nvPr/>
            </p:nvSpPr>
            <p:spPr>
              <a:xfrm>
                <a:off x="348343" y="12279086"/>
                <a:ext cx="8316686" cy="1105988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209174E-5EF7-4FDC-86C3-5338C677D78F}"/>
                  </a:ext>
                </a:extLst>
              </p:cNvPr>
              <p:cNvSpPr txBox="1"/>
              <p:nvPr/>
            </p:nvSpPr>
            <p:spPr>
              <a:xfrm>
                <a:off x="1045029" y="13280571"/>
                <a:ext cx="6792685" cy="1785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0" b="1" dirty="0"/>
                  <a:t>Objective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B4F7D71A-DE97-41ED-A22D-DCEA1EA47C41}"/>
                </a:ext>
              </a:extLst>
            </p:cNvPr>
            <p:cNvGrpSpPr/>
            <p:nvPr/>
          </p:nvGrpSpPr>
          <p:grpSpPr>
            <a:xfrm>
              <a:off x="348343" y="23905028"/>
              <a:ext cx="8316686" cy="8708572"/>
              <a:chOff x="348343" y="23905028"/>
              <a:chExt cx="8316686" cy="8708572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3E80DE6-7C76-4492-9B37-1F0451081C97}"/>
                  </a:ext>
                </a:extLst>
              </p:cNvPr>
              <p:cNvSpPr/>
              <p:nvPr/>
            </p:nvSpPr>
            <p:spPr>
              <a:xfrm>
                <a:off x="348343" y="23905028"/>
                <a:ext cx="8316686" cy="870857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43BD25C-0E1B-49E1-AB91-88573CEBEA44}"/>
                  </a:ext>
                </a:extLst>
              </p:cNvPr>
              <p:cNvSpPr txBox="1"/>
              <p:nvPr/>
            </p:nvSpPr>
            <p:spPr>
              <a:xfrm>
                <a:off x="1045029" y="24862971"/>
                <a:ext cx="7184570" cy="5170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0" b="1" dirty="0"/>
                  <a:t>User Require-</a:t>
                </a:r>
                <a:r>
                  <a:rPr lang="en-US" sz="11000" b="1" dirty="0" err="1"/>
                  <a:t>ments</a:t>
                </a:r>
                <a:endParaRPr lang="en-US" sz="11000" b="1" dirty="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1F1280A-5ABA-45EE-8409-6B978701659C}"/>
                </a:ext>
              </a:extLst>
            </p:cNvPr>
            <p:cNvGrpSpPr/>
            <p:nvPr/>
          </p:nvGrpSpPr>
          <p:grpSpPr>
            <a:xfrm>
              <a:off x="11408229" y="8235154"/>
              <a:ext cx="19637828" cy="13449189"/>
              <a:chOff x="11408229" y="8235154"/>
              <a:chExt cx="19637828" cy="13449189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8E87CD6-A0E5-47D2-ABD6-B72EC471D081}"/>
                  </a:ext>
                </a:extLst>
              </p:cNvPr>
              <p:cNvSpPr/>
              <p:nvPr/>
            </p:nvSpPr>
            <p:spPr>
              <a:xfrm>
                <a:off x="11408229" y="8235154"/>
                <a:ext cx="19637828" cy="1344918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523DDCF-8AA3-4A5D-A15C-143C84FE1A1D}"/>
                  </a:ext>
                </a:extLst>
              </p:cNvPr>
              <p:cNvSpPr txBox="1"/>
              <p:nvPr/>
            </p:nvSpPr>
            <p:spPr>
              <a:xfrm>
                <a:off x="12758057" y="9100457"/>
                <a:ext cx="16328572" cy="1785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0" b="1" dirty="0"/>
                  <a:t>Prototype Graphic</a:t>
                </a:r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FCA2F77-9805-4AC4-9FF5-8CDACC67B6B0}"/>
                  </a:ext>
                </a:extLst>
              </p:cNvPr>
              <p:cNvCxnSpPr/>
              <p:nvPr/>
            </p:nvCxnSpPr>
            <p:spPr>
              <a:xfrm>
                <a:off x="11408229" y="18723429"/>
                <a:ext cx="1963782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745AE51-1AB4-455D-8AD2-D9C2E5287438}"/>
                  </a:ext>
                </a:extLst>
              </p:cNvPr>
              <p:cNvSpPr txBox="1"/>
              <p:nvPr/>
            </p:nvSpPr>
            <p:spPr>
              <a:xfrm>
                <a:off x="12322629" y="19158857"/>
                <a:ext cx="17068800" cy="1785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0" b="1" dirty="0"/>
                  <a:t>Prototype Details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EF58D27-0719-44C8-A8BD-57E2E5EDC6DE}"/>
                </a:ext>
              </a:extLst>
            </p:cNvPr>
            <p:cNvGrpSpPr/>
            <p:nvPr/>
          </p:nvGrpSpPr>
          <p:grpSpPr>
            <a:xfrm>
              <a:off x="11408229" y="22949986"/>
              <a:ext cx="9274628" cy="9312618"/>
              <a:chOff x="11408229" y="22949986"/>
              <a:chExt cx="9274628" cy="9312618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1E87AFC-9ABA-49F9-8D7F-6A7450E7535A}"/>
                  </a:ext>
                </a:extLst>
              </p:cNvPr>
              <p:cNvSpPr/>
              <p:nvPr/>
            </p:nvSpPr>
            <p:spPr>
              <a:xfrm>
                <a:off x="11408229" y="22949986"/>
                <a:ext cx="9274628" cy="931261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87D6DE7-6864-4780-8091-1AD0DCF1AA9C}"/>
                  </a:ext>
                </a:extLst>
              </p:cNvPr>
              <p:cNvSpPr txBox="1"/>
              <p:nvPr/>
            </p:nvSpPr>
            <p:spPr>
              <a:xfrm>
                <a:off x="12322629" y="23905028"/>
                <a:ext cx="7794171" cy="3477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0" b="1" dirty="0"/>
                  <a:t>Design Process</a:t>
                </a: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DFE06C06-C7F4-4E25-8C59-930CA56906C6}"/>
                </a:ext>
              </a:extLst>
            </p:cNvPr>
            <p:cNvGrpSpPr/>
            <p:nvPr/>
          </p:nvGrpSpPr>
          <p:grpSpPr>
            <a:xfrm>
              <a:off x="21945600" y="22949986"/>
              <a:ext cx="9100457" cy="9222632"/>
              <a:chOff x="21945600" y="22949986"/>
              <a:chExt cx="9100457" cy="9222632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E59126D6-3D00-46BE-8CAD-07BF4CC69BA0}"/>
                  </a:ext>
                </a:extLst>
              </p:cNvPr>
              <p:cNvSpPr/>
              <p:nvPr/>
            </p:nvSpPr>
            <p:spPr>
              <a:xfrm>
                <a:off x="21945600" y="22949986"/>
                <a:ext cx="9100457" cy="922263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8A435DB-355F-4D58-B1D7-133CABE5382F}"/>
                  </a:ext>
                </a:extLst>
              </p:cNvPr>
              <p:cNvSpPr txBox="1"/>
              <p:nvPr/>
            </p:nvSpPr>
            <p:spPr>
              <a:xfrm>
                <a:off x="22511657" y="23905028"/>
                <a:ext cx="7750629" cy="3477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0" b="1" dirty="0"/>
                  <a:t>Design Iteration</a:t>
                </a:r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2C8560C1-A69D-48DC-B581-B4E3F7D34C03}"/>
                </a:ext>
              </a:extLst>
            </p:cNvPr>
            <p:cNvGrpSpPr/>
            <p:nvPr/>
          </p:nvGrpSpPr>
          <p:grpSpPr>
            <a:xfrm>
              <a:off x="33549771" y="7532914"/>
              <a:ext cx="9296400" cy="4180115"/>
              <a:chOff x="33549771" y="7532914"/>
              <a:chExt cx="9296400" cy="4180115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3D778232-7BA8-4CB8-B48F-7B67C0C970D8}"/>
                  </a:ext>
                </a:extLst>
              </p:cNvPr>
              <p:cNvSpPr/>
              <p:nvPr/>
            </p:nvSpPr>
            <p:spPr>
              <a:xfrm>
                <a:off x="33549771" y="7532914"/>
                <a:ext cx="9296400" cy="418011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5B0F871-7B3D-47D3-89F5-705210F046C0}"/>
                  </a:ext>
                </a:extLst>
              </p:cNvPr>
              <p:cNvSpPr txBox="1"/>
              <p:nvPr/>
            </p:nvSpPr>
            <p:spPr>
              <a:xfrm>
                <a:off x="34224687" y="8235154"/>
                <a:ext cx="8055427" cy="3477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0" b="1" dirty="0"/>
                  <a:t>Testing Process</a:t>
                </a:r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A175AFE2-BB60-4634-ACEA-FDE9F926FEB0}"/>
                </a:ext>
              </a:extLst>
            </p:cNvPr>
            <p:cNvGrpSpPr/>
            <p:nvPr/>
          </p:nvGrpSpPr>
          <p:grpSpPr>
            <a:xfrm>
              <a:off x="33658630" y="12415269"/>
              <a:ext cx="9187541" cy="5742102"/>
              <a:chOff x="33658630" y="12415269"/>
              <a:chExt cx="9187541" cy="5742102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0A6870B-4753-4484-9FA9-145D35A2C984}"/>
                  </a:ext>
                </a:extLst>
              </p:cNvPr>
              <p:cNvSpPr/>
              <p:nvPr/>
            </p:nvSpPr>
            <p:spPr>
              <a:xfrm>
                <a:off x="33658630" y="12415269"/>
                <a:ext cx="9187541" cy="574210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B729F82-0DEE-4843-B657-4ED2C7457E65}"/>
                  </a:ext>
                </a:extLst>
              </p:cNvPr>
              <p:cNvSpPr txBox="1"/>
              <p:nvPr/>
            </p:nvSpPr>
            <p:spPr>
              <a:xfrm>
                <a:off x="34224687" y="13280571"/>
                <a:ext cx="8055427" cy="1785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0" b="1" dirty="0"/>
                  <a:t>Visual Data 1</a:t>
                </a:r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9EB24DC0-7187-4F91-A497-FDF00E1EB9BF}"/>
                </a:ext>
              </a:extLst>
            </p:cNvPr>
            <p:cNvGrpSpPr/>
            <p:nvPr/>
          </p:nvGrpSpPr>
          <p:grpSpPr>
            <a:xfrm>
              <a:off x="33789257" y="19022673"/>
              <a:ext cx="9056914" cy="4882355"/>
              <a:chOff x="33789257" y="19022673"/>
              <a:chExt cx="9056914" cy="4882355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573B8EE1-C4FA-41E4-AC1B-196A2407F7B5}"/>
                  </a:ext>
                </a:extLst>
              </p:cNvPr>
              <p:cNvSpPr/>
              <p:nvPr/>
            </p:nvSpPr>
            <p:spPr>
              <a:xfrm>
                <a:off x="33789257" y="19022673"/>
                <a:ext cx="9056914" cy="488235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5CA6C76-CAFC-471A-B4A7-02F2EE3E7C09}"/>
                  </a:ext>
                </a:extLst>
              </p:cNvPr>
              <p:cNvSpPr txBox="1"/>
              <p:nvPr/>
            </p:nvSpPr>
            <p:spPr>
              <a:xfrm>
                <a:off x="34224687" y="19855543"/>
                <a:ext cx="8055427" cy="1785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0" b="1" dirty="0"/>
                  <a:t>Visual Data 2</a:t>
                </a:r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450EE563-E48D-4807-A1D9-0C2148EB5316}"/>
                </a:ext>
              </a:extLst>
            </p:cNvPr>
            <p:cNvGrpSpPr/>
            <p:nvPr/>
          </p:nvGrpSpPr>
          <p:grpSpPr>
            <a:xfrm>
              <a:off x="33789257" y="24737898"/>
              <a:ext cx="9056914" cy="3785652"/>
              <a:chOff x="33789257" y="24737898"/>
              <a:chExt cx="9056914" cy="3785652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8BA74008-335B-49A6-83E2-DD9038D4F441}"/>
                  </a:ext>
                </a:extLst>
              </p:cNvPr>
              <p:cNvSpPr/>
              <p:nvPr/>
            </p:nvSpPr>
            <p:spPr>
              <a:xfrm>
                <a:off x="33789257" y="24737898"/>
                <a:ext cx="9056914" cy="378565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8404EE61-A9C6-45E4-A81F-D4AE55AA93BF}"/>
                  </a:ext>
                </a:extLst>
              </p:cNvPr>
              <p:cNvSpPr txBox="1"/>
              <p:nvPr/>
            </p:nvSpPr>
            <p:spPr>
              <a:xfrm>
                <a:off x="34442400" y="25385486"/>
                <a:ext cx="7532914" cy="1785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0" b="1" dirty="0"/>
                  <a:t>Results</a:t>
                </a:r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CE63470E-7D0D-4C60-9BA9-8BB8AE5A1169}"/>
                </a:ext>
              </a:extLst>
            </p:cNvPr>
            <p:cNvGrpSpPr/>
            <p:nvPr/>
          </p:nvGrpSpPr>
          <p:grpSpPr>
            <a:xfrm>
              <a:off x="33789257" y="29171138"/>
              <a:ext cx="9187541" cy="3267002"/>
              <a:chOff x="33789257" y="29171138"/>
              <a:chExt cx="9187541" cy="3267002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D600D730-419E-495A-B6C0-C5B02FB6034D}"/>
                  </a:ext>
                </a:extLst>
              </p:cNvPr>
              <p:cNvSpPr/>
              <p:nvPr/>
            </p:nvSpPr>
            <p:spPr>
              <a:xfrm>
                <a:off x="33789257" y="29171138"/>
                <a:ext cx="9187541" cy="326700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ECAFACA9-6A91-4E29-9931-3110D94CEAD2}"/>
                  </a:ext>
                </a:extLst>
              </p:cNvPr>
              <p:cNvSpPr txBox="1"/>
              <p:nvPr/>
            </p:nvSpPr>
            <p:spPr>
              <a:xfrm>
                <a:off x="34442400" y="29356420"/>
                <a:ext cx="7837714" cy="1785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0" b="1" dirty="0"/>
                  <a:t>Conclusions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C3A7A988-88BC-48B0-8C0B-609C43EA9B4A}"/>
              </a:ext>
            </a:extLst>
          </p:cNvPr>
          <p:cNvSpPr/>
          <p:nvPr/>
        </p:nvSpPr>
        <p:spPr>
          <a:xfrm rot="19719388">
            <a:off x="-299656" y="12727970"/>
            <a:ext cx="43676265" cy="35548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25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Design Idea #1</a:t>
            </a:r>
          </a:p>
        </p:txBody>
      </p:sp>
    </p:spTree>
    <p:extLst>
      <p:ext uri="{BB962C8B-B14F-4D97-AF65-F5344CB8AC3E}">
        <p14:creationId xmlns:p14="http://schemas.microsoft.com/office/powerpoint/2010/main" val="54023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E6CD7D16-8FE5-46F8-8FBE-4BF008204227}"/>
              </a:ext>
            </a:extLst>
          </p:cNvPr>
          <p:cNvSpPr/>
          <p:nvPr/>
        </p:nvSpPr>
        <p:spPr>
          <a:xfrm>
            <a:off x="22703846" y="7532914"/>
            <a:ext cx="9549103" cy="134491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606AB7E-648C-4619-A24C-383144688473}"/>
              </a:ext>
            </a:extLst>
          </p:cNvPr>
          <p:cNvGrpSpPr/>
          <p:nvPr/>
        </p:nvGrpSpPr>
        <p:grpSpPr>
          <a:xfrm>
            <a:off x="6749142" y="2743199"/>
            <a:ext cx="28651201" cy="3962400"/>
            <a:chOff x="6705599" y="304800"/>
            <a:chExt cx="28651201" cy="3962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E642912-8E23-4FCF-9ED6-A4111C629469}"/>
                </a:ext>
              </a:extLst>
            </p:cNvPr>
            <p:cNvSpPr/>
            <p:nvPr/>
          </p:nvSpPr>
          <p:spPr>
            <a:xfrm>
              <a:off x="6705599" y="304800"/>
              <a:ext cx="28651201" cy="3962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E4B854B-E340-4CDD-8293-A7ECB4F175A7}"/>
                </a:ext>
              </a:extLst>
            </p:cNvPr>
            <p:cNvSpPr txBox="1"/>
            <p:nvPr/>
          </p:nvSpPr>
          <p:spPr>
            <a:xfrm>
              <a:off x="10341428" y="1172757"/>
              <a:ext cx="2320834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0" b="1" dirty="0"/>
                <a:t>Title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D5F8A40-C0F7-4DB5-817F-56ADA33B622A}"/>
              </a:ext>
            </a:extLst>
          </p:cNvPr>
          <p:cNvGrpSpPr/>
          <p:nvPr/>
        </p:nvGrpSpPr>
        <p:grpSpPr>
          <a:xfrm>
            <a:off x="348342" y="348343"/>
            <a:ext cx="5921829" cy="5663470"/>
            <a:chOff x="348343" y="348343"/>
            <a:chExt cx="5486400" cy="404948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A83D537-9A90-423C-819F-456C25DDA646}"/>
                </a:ext>
              </a:extLst>
            </p:cNvPr>
            <p:cNvSpPr/>
            <p:nvPr/>
          </p:nvSpPr>
          <p:spPr>
            <a:xfrm>
              <a:off x="348343" y="348343"/>
              <a:ext cx="5486400" cy="40494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BDDD455-31CF-4696-8C03-5BF97E2D41E8}"/>
                </a:ext>
              </a:extLst>
            </p:cNvPr>
            <p:cNvSpPr txBox="1"/>
            <p:nvPr/>
          </p:nvSpPr>
          <p:spPr>
            <a:xfrm>
              <a:off x="1045029" y="480260"/>
              <a:ext cx="4789714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0" b="1" dirty="0"/>
                <a:t>School Logo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CF2790E-380D-469E-A673-62E293DDE271}"/>
              </a:ext>
            </a:extLst>
          </p:cNvPr>
          <p:cNvGrpSpPr/>
          <p:nvPr/>
        </p:nvGrpSpPr>
        <p:grpSpPr>
          <a:xfrm>
            <a:off x="36314742" y="348343"/>
            <a:ext cx="6531429" cy="5294481"/>
            <a:chOff x="37054971" y="348343"/>
            <a:chExt cx="5791200" cy="391756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9FD80D7-D044-4A71-97D5-2CD07F6E8780}"/>
                </a:ext>
              </a:extLst>
            </p:cNvPr>
            <p:cNvSpPr/>
            <p:nvPr/>
          </p:nvSpPr>
          <p:spPr>
            <a:xfrm>
              <a:off x="37054971" y="348343"/>
              <a:ext cx="5791200" cy="37856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FEEDBEE-7C51-46E3-9CA5-02A91AA17885}"/>
                </a:ext>
              </a:extLst>
            </p:cNvPr>
            <p:cNvSpPr txBox="1"/>
            <p:nvPr/>
          </p:nvSpPr>
          <p:spPr>
            <a:xfrm>
              <a:off x="37795201" y="480260"/>
              <a:ext cx="4484913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0" b="1" dirty="0"/>
                <a:t>MESA Logo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094BEAA-0BED-4A8E-8762-96D65F48BB90}"/>
              </a:ext>
            </a:extLst>
          </p:cNvPr>
          <p:cNvGrpSpPr/>
          <p:nvPr/>
        </p:nvGrpSpPr>
        <p:grpSpPr>
          <a:xfrm>
            <a:off x="6749142" y="348342"/>
            <a:ext cx="28651201" cy="2220686"/>
            <a:chOff x="6705599" y="4789714"/>
            <a:chExt cx="28651201" cy="222068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F224785-AD3E-4AE8-933E-BD9C5BFD4482}"/>
                </a:ext>
              </a:extLst>
            </p:cNvPr>
            <p:cNvSpPr/>
            <p:nvPr/>
          </p:nvSpPr>
          <p:spPr>
            <a:xfrm>
              <a:off x="6705599" y="4789714"/>
              <a:ext cx="28651201" cy="22206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C1ABBFD-7ABA-4AC1-80E9-8516E89682A8}"/>
                </a:ext>
              </a:extLst>
            </p:cNvPr>
            <p:cNvSpPr txBox="1"/>
            <p:nvPr/>
          </p:nvSpPr>
          <p:spPr>
            <a:xfrm>
              <a:off x="7141029" y="5135157"/>
              <a:ext cx="27301371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0" b="1" dirty="0"/>
                <a:t>Student Names and School Name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1E7DA76-6672-4D0C-97C1-F6E41A52A732}"/>
              </a:ext>
            </a:extLst>
          </p:cNvPr>
          <p:cNvGrpSpPr/>
          <p:nvPr/>
        </p:nvGrpSpPr>
        <p:grpSpPr>
          <a:xfrm>
            <a:off x="348343" y="7750629"/>
            <a:ext cx="8316686" cy="3962400"/>
            <a:chOff x="348343" y="7750629"/>
            <a:chExt cx="8316686" cy="39624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120FEE4-01A6-457C-9AE0-66B94E7D5E3B}"/>
                </a:ext>
              </a:extLst>
            </p:cNvPr>
            <p:cNvSpPr/>
            <p:nvPr/>
          </p:nvSpPr>
          <p:spPr>
            <a:xfrm>
              <a:off x="348343" y="7750629"/>
              <a:ext cx="8316686" cy="3962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8BA82DD-68B0-4B45-B199-0A412098CF43}"/>
                </a:ext>
              </a:extLst>
            </p:cNvPr>
            <p:cNvSpPr txBox="1"/>
            <p:nvPr/>
          </p:nvSpPr>
          <p:spPr>
            <a:xfrm>
              <a:off x="1132114" y="8235154"/>
              <a:ext cx="7097485" cy="3477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0" b="1" dirty="0"/>
                <a:t>Problem Statement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F55D947-2BBF-4593-8E6F-AC982810E42F}"/>
              </a:ext>
            </a:extLst>
          </p:cNvPr>
          <p:cNvGrpSpPr/>
          <p:nvPr/>
        </p:nvGrpSpPr>
        <p:grpSpPr>
          <a:xfrm>
            <a:off x="348343" y="12279086"/>
            <a:ext cx="8316686" cy="11059885"/>
            <a:chOff x="348343" y="12279086"/>
            <a:chExt cx="8316686" cy="1105988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1165BBB-06E0-47C9-AFAD-F3D42D7BB442}"/>
                </a:ext>
              </a:extLst>
            </p:cNvPr>
            <p:cNvSpPr/>
            <p:nvPr/>
          </p:nvSpPr>
          <p:spPr>
            <a:xfrm>
              <a:off x="348343" y="12279086"/>
              <a:ext cx="8316686" cy="1105988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209174E-5EF7-4FDC-86C3-5338C677D78F}"/>
                </a:ext>
              </a:extLst>
            </p:cNvPr>
            <p:cNvSpPr txBox="1"/>
            <p:nvPr/>
          </p:nvSpPr>
          <p:spPr>
            <a:xfrm>
              <a:off x="1045029" y="13280571"/>
              <a:ext cx="6792685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0" b="1" dirty="0"/>
                <a:t>Objective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4F7D71A-DE97-41ED-A22D-DCEA1EA47C41}"/>
              </a:ext>
            </a:extLst>
          </p:cNvPr>
          <p:cNvGrpSpPr/>
          <p:nvPr/>
        </p:nvGrpSpPr>
        <p:grpSpPr>
          <a:xfrm>
            <a:off x="348343" y="23905028"/>
            <a:ext cx="8316686" cy="8708572"/>
            <a:chOff x="348343" y="23905028"/>
            <a:chExt cx="8316686" cy="8708572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3E80DE6-7C76-4492-9B37-1F0451081C97}"/>
                </a:ext>
              </a:extLst>
            </p:cNvPr>
            <p:cNvSpPr/>
            <p:nvPr/>
          </p:nvSpPr>
          <p:spPr>
            <a:xfrm>
              <a:off x="348343" y="23905028"/>
              <a:ext cx="8316686" cy="87085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43BD25C-0E1B-49E1-AB91-88573CEBEA44}"/>
                </a:ext>
              </a:extLst>
            </p:cNvPr>
            <p:cNvSpPr txBox="1"/>
            <p:nvPr/>
          </p:nvSpPr>
          <p:spPr>
            <a:xfrm>
              <a:off x="1045029" y="24862971"/>
              <a:ext cx="7184570" cy="51706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0" b="1" dirty="0"/>
                <a:t>User Require-</a:t>
              </a:r>
              <a:r>
                <a:rPr lang="en-US" sz="11000" b="1" dirty="0" err="1"/>
                <a:t>ments</a:t>
              </a:r>
              <a:endParaRPr lang="en-US" sz="11000" b="1" dirty="0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08E87CD6-A0E5-47D2-ABD6-B72EC471D081}"/>
              </a:ext>
            </a:extLst>
          </p:cNvPr>
          <p:cNvSpPr/>
          <p:nvPr/>
        </p:nvSpPr>
        <p:spPr>
          <a:xfrm>
            <a:off x="9666515" y="7532914"/>
            <a:ext cx="12279085" cy="134491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523DDCF-8AA3-4A5D-A15C-143C84FE1A1D}"/>
              </a:ext>
            </a:extLst>
          </p:cNvPr>
          <p:cNvSpPr txBox="1"/>
          <p:nvPr/>
        </p:nvSpPr>
        <p:spPr>
          <a:xfrm>
            <a:off x="9238953" y="8550693"/>
            <a:ext cx="1361317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0" b="1" dirty="0"/>
              <a:t>Prototype Graphic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45AE51-1AB4-455D-8AD2-D9C2E5287438}"/>
              </a:ext>
            </a:extLst>
          </p:cNvPr>
          <p:cNvSpPr txBox="1"/>
          <p:nvPr/>
        </p:nvSpPr>
        <p:spPr>
          <a:xfrm>
            <a:off x="22137440" y="8183310"/>
            <a:ext cx="973593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0" b="1" dirty="0"/>
              <a:t>Prototype Details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EF58D27-0719-44C8-A8BD-57E2E5EDC6DE}"/>
              </a:ext>
            </a:extLst>
          </p:cNvPr>
          <p:cNvGrpSpPr/>
          <p:nvPr/>
        </p:nvGrpSpPr>
        <p:grpSpPr>
          <a:xfrm>
            <a:off x="9666515" y="29086752"/>
            <a:ext cx="22586434" cy="3267002"/>
            <a:chOff x="11408229" y="22949986"/>
            <a:chExt cx="9274628" cy="9312618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1E87AFC-9ABA-49F9-8D7F-6A7450E7535A}"/>
                </a:ext>
              </a:extLst>
            </p:cNvPr>
            <p:cNvSpPr/>
            <p:nvPr/>
          </p:nvSpPr>
          <p:spPr>
            <a:xfrm>
              <a:off x="11408229" y="22949986"/>
              <a:ext cx="9274628" cy="931261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87D6DE7-6864-4780-8091-1AD0DCF1AA9C}"/>
                </a:ext>
              </a:extLst>
            </p:cNvPr>
            <p:cNvSpPr txBox="1"/>
            <p:nvPr/>
          </p:nvSpPr>
          <p:spPr>
            <a:xfrm>
              <a:off x="12322629" y="23905028"/>
              <a:ext cx="7794171" cy="3477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0" b="1" dirty="0"/>
                <a:t>Design Process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FE06C06-C7F4-4E25-8C59-930CA56906C6}"/>
              </a:ext>
            </a:extLst>
          </p:cNvPr>
          <p:cNvGrpSpPr/>
          <p:nvPr/>
        </p:nvGrpSpPr>
        <p:grpSpPr>
          <a:xfrm>
            <a:off x="33593314" y="7583465"/>
            <a:ext cx="9100457" cy="9222632"/>
            <a:chOff x="21945600" y="22949986"/>
            <a:chExt cx="9100457" cy="9222632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59126D6-3D00-46BE-8CAD-07BF4CC69BA0}"/>
                </a:ext>
              </a:extLst>
            </p:cNvPr>
            <p:cNvSpPr/>
            <p:nvPr/>
          </p:nvSpPr>
          <p:spPr>
            <a:xfrm>
              <a:off x="21945600" y="22949986"/>
              <a:ext cx="9100457" cy="92226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8A435DB-355F-4D58-B1D7-133CABE5382F}"/>
                </a:ext>
              </a:extLst>
            </p:cNvPr>
            <p:cNvSpPr txBox="1"/>
            <p:nvPr/>
          </p:nvSpPr>
          <p:spPr>
            <a:xfrm>
              <a:off x="22511657" y="23905028"/>
              <a:ext cx="7750629" cy="3477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0" b="1" dirty="0"/>
                <a:t>Design Iteration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C8560C1-A69D-48DC-B581-B4E3F7D34C03}"/>
              </a:ext>
            </a:extLst>
          </p:cNvPr>
          <p:cNvGrpSpPr/>
          <p:nvPr/>
        </p:nvGrpSpPr>
        <p:grpSpPr>
          <a:xfrm>
            <a:off x="33495342" y="17168719"/>
            <a:ext cx="9296400" cy="7017427"/>
            <a:chOff x="33549771" y="7532914"/>
            <a:chExt cx="9296400" cy="4180115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D778232-7BA8-4CB8-B48F-7B67C0C970D8}"/>
                </a:ext>
              </a:extLst>
            </p:cNvPr>
            <p:cNvSpPr/>
            <p:nvPr/>
          </p:nvSpPr>
          <p:spPr>
            <a:xfrm>
              <a:off x="33549771" y="7532914"/>
              <a:ext cx="9296400" cy="418011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B0F871-7B3D-47D3-89F5-705210F046C0}"/>
                </a:ext>
              </a:extLst>
            </p:cNvPr>
            <p:cNvSpPr txBox="1"/>
            <p:nvPr/>
          </p:nvSpPr>
          <p:spPr>
            <a:xfrm>
              <a:off x="34224687" y="8235154"/>
              <a:ext cx="8055427" cy="3477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0" b="1" dirty="0"/>
                <a:t>Testing Process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175AFE2-BB60-4634-ACEA-FDE9F926FEB0}"/>
              </a:ext>
            </a:extLst>
          </p:cNvPr>
          <p:cNvGrpSpPr/>
          <p:nvPr/>
        </p:nvGrpSpPr>
        <p:grpSpPr>
          <a:xfrm>
            <a:off x="9638677" y="21706191"/>
            <a:ext cx="12306923" cy="7017427"/>
            <a:chOff x="33658630" y="12415269"/>
            <a:chExt cx="9187541" cy="5742102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0A6870B-4753-4484-9FA9-145D35A2C984}"/>
                </a:ext>
              </a:extLst>
            </p:cNvPr>
            <p:cNvSpPr/>
            <p:nvPr/>
          </p:nvSpPr>
          <p:spPr>
            <a:xfrm>
              <a:off x="33658630" y="12415269"/>
              <a:ext cx="9187541" cy="57421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B729F82-0DEE-4843-B657-4ED2C7457E65}"/>
                </a:ext>
              </a:extLst>
            </p:cNvPr>
            <p:cNvSpPr txBox="1"/>
            <p:nvPr/>
          </p:nvSpPr>
          <p:spPr>
            <a:xfrm>
              <a:off x="34224687" y="13280571"/>
              <a:ext cx="8055427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0" b="1" dirty="0"/>
                <a:t>Visual Data 1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EB24DC0-7187-4F91-A497-FDF00E1EB9BF}"/>
              </a:ext>
            </a:extLst>
          </p:cNvPr>
          <p:cNvGrpSpPr/>
          <p:nvPr/>
        </p:nvGrpSpPr>
        <p:grpSpPr>
          <a:xfrm>
            <a:off x="22703846" y="21706191"/>
            <a:ext cx="9549103" cy="7017427"/>
            <a:chOff x="33789257" y="19022673"/>
            <a:chExt cx="9056914" cy="4882355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73B8EE1-C4FA-41E4-AC1B-196A2407F7B5}"/>
                </a:ext>
              </a:extLst>
            </p:cNvPr>
            <p:cNvSpPr/>
            <p:nvPr/>
          </p:nvSpPr>
          <p:spPr>
            <a:xfrm>
              <a:off x="33789257" y="19022673"/>
              <a:ext cx="9056914" cy="488235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5CA6C76-CAFC-471A-B4A7-02F2EE3E7C09}"/>
                </a:ext>
              </a:extLst>
            </p:cNvPr>
            <p:cNvSpPr txBox="1"/>
            <p:nvPr/>
          </p:nvSpPr>
          <p:spPr>
            <a:xfrm>
              <a:off x="34224687" y="19855543"/>
              <a:ext cx="8055427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0" b="1" dirty="0"/>
                <a:t>Visual Data 2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50EE563-E48D-4807-A1D9-0C2148EB5316}"/>
              </a:ext>
            </a:extLst>
          </p:cNvPr>
          <p:cNvGrpSpPr/>
          <p:nvPr/>
        </p:nvGrpSpPr>
        <p:grpSpPr>
          <a:xfrm>
            <a:off x="33494277" y="24548768"/>
            <a:ext cx="9296400" cy="3785652"/>
            <a:chOff x="33789257" y="24737898"/>
            <a:chExt cx="9056914" cy="3785652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BA74008-335B-49A6-83E2-DD9038D4F441}"/>
                </a:ext>
              </a:extLst>
            </p:cNvPr>
            <p:cNvSpPr/>
            <p:nvPr/>
          </p:nvSpPr>
          <p:spPr>
            <a:xfrm>
              <a:off x="33789257" y="24737898"/>
              <a:ext cx="9056914" cy="37856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404EE61-A9C6-45E4-A81F-D4AE55AA93BF}"/>
                </a:ext>
              </a:extLst>
            </p:cNvPr>
            <p:cNvSpPr txBox="1"/>
            <p:nvPr/>
          </p:nvSpPr>
          <p:spPr>
            <a:xfrm>
              <a:off x="34442400" y="25385486"/>
              <a:ext cx="7532914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0" b="1" dirty="0"/>
                <a:t>Results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E63470E-7D0D-4C60-9BA9-8BB8AE5A1169}"/>
              </a:ext>
            </a:extLst>
          </p:cNvPr>
          <p:cNvGrpSpPr/>
          <p:nvPr/>
        </p:nvGrpSpPr>
        <p:grpSpPr>
          <a:xfrm>
            <a:off x="33506230" y="28723618"/>
            <a:ext cx="9187541" cy="3714522"/>
            <a:chOff x="33789257" y="29171138"/>
            <a:chExt cx="9187541" cy="3267002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600D730-419E-495A-B6C0-C5B02FB6034D}"/>
                </a:ext>
              </a:extLst>
            </p:cNvPr>
            <p:cNvSpPr/>
            <p:nvPr/>
          </p:nvSpPr>
          <p:spPr>
            <a:xfrm>
              <a:off x="33789257" y="29171138"/>
              <a:ext cx="9187541" cy="3267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CAFACA9-6A91-4E29-9931-3110D94CEAD2}"/>
                </a:ext>
              </a:extLst>
            </p:cNvPr>
            <p:cNvSpPr txBox="1"/>
            <p:nvPr/>
          </p:nvSpPr>
          <p:spPr>
            <a:xfrm>
              <a:off x="34442400" y="29356420"/>
              <a:ext cx="7837714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0" b="1" dirty="0"/>
                <a:t>Conclusions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CB1E975-18CD-4AF7-87E2-DF510A75E6CD}"/>
              </a:ext>
            </a:extLst>
          </p:cNvPr>
          <p:cNvSpPr/>
          <p:nvPr/>
        </p:nvSpPr>
        <p:spPr>
          <a:xfrm rot="19595621">
            <a:off x="11847711" y="15077072"/>
            <a:ext cx="17630147" cy="35548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2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Design Idea</a:t>
            </a:r>
            <a:r>
              <a:rPr lang="en-US" sz="225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#2</a:t>
            </a:r>
          </a:p>
        </p:txBody>
      </p:sp>
    </p:spTree>
    <p:extLst>
      <p:ext uri="{BB962C8B-B14F-4D97-AF65-F5344CB8AC3E}">
        <p14:creationId xmlns:p14="http://schemas.microsoft.com/office/powerpoint/2010/main" val="218623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3532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</TotalTime>
  <Words>74</Words>
  <Application>Microsoft Office PowerPoint</Application>
  <PresentationFormat>Custom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Pike, Bill - (wpike)</dc:creator>
  <cp:lastModifiedBy>Bill Pike</cp:lastModifiedBy>
  <cp:revision>13</cp:revision>
  <dcterms:created xsi:type="dcterms:W3CDTF">2020-06-25T19:59:01Z</dcterms:created>
  <dcterms:modified xsi:type="dcterms:W3CDTF">2021-03-04T16:34:39Z</dcterms:modified>
</cp:coreProperties>
</file>